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80" r:id="rId18"/>
    <p:sldId id="281" r:id="rId19"/>
    <p:sldId id="275" r:id="rId20"/>
    <p:sldId id="276" r:id="rId21"/>
    <p:sldId id="282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ransspot.ru/wp-content/uploads/2013/02/Skorost_tormoznoj_put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ransspot.ru/wp-content/uploads/2013/02/Gibel_peshehodov_ot_skorosti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458200" cy="1470025"/>
          </a:xfrm>
        </p:spPr>
        <p:txBody>
          <a:bodyPr/>
          <a:lstStyle/>
          <a:p>
            <a:pPr algn="ctr"/>
            <a:r>
              <a:rPr lang="ru-RU" dirty="0" smtClean="0"/>
              <a:t>Физика безопасности движения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686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Работу выполнила</a:t>
            </a:r>
          </a:p>
          <a:p>
            <a:r>
              <a:rPr lang="ru-RU" dirty="0" smtClean="0"/>
              <a:t>ученица  </a:t>
            </a:r>
            <a:r>
              <a:rPr lang="ru-RU" dirty="0"/>
              <a:t>8</a:t>
            </a:r>
            <a:r>
              <a:rPr lang="ru-RU" dirty="0" smtClean="0"/>
              <a:t> класса МОУ СОШ №1 Голубева Алина</a:t>
            </a:r>
          </a:p>
          <a:p>
            <a:r>
              <a:rPr lang="ru-RU" dirty="0" smtClean="0"/>
              <a:t>Руководитель: Курышева В.В.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2021г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Тормозной путь автомобиля</a:t>
            </a:r>
            <a:endParaRPr lang="ru-RU" dirty="0"/>
          </a:p>
        </p:txBody>
      </p:sp>
      <p:pic>
        <p:nvPicPr>
          <p:cNvPr id="3" name="Рисунок 2" descr="Скоростной режим - понят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464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Остановочный путь автомобиля</a:t>
            </a:r>
            <a:endParaRPr lang="ru-RU" dirty="0"/>
          </a:p>
        </p:txBody>
      </p:sp>
      <p:pic>
        <p:nvPicPr>
          <p:cNvPr id="3" name="Рисунок 2" descr="&amp;Tcy;&amp;ocy;&amp;rcy;&amp;mcy;&amp;ocy;&amp;zcy;&amp;ncy;&amp;ocy;&amp;jcy; &amp;pcy;&amp;ucy;&amp;tcy;&amp;softcy; &amp;acy;&amp;vcy;&amp;tcy;&amp;ocy;&amp;mcy;&amp;ocy;&amp;bcy;&amp;icy;&amp;lcy;&amp;y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8358245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Универсальная формула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214554"/>
            <a:ext cx="80010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 = K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x V x V/(254 x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тормозной путь в метрах,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Кэ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тормозной коэффициент (для легкового автомобиля =1),</a:t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 - скорость в км/ч в начале торможения,</a:t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Фc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коэффициент сцепления с дорогой:</a:t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сухой асфальт- 0,7</a:t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мокрая дорога- 0.4</a:t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укатанный снег- 0.2</a:t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обледенелая дорога- 0.1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s://im0-tub-ru.yandex.net/i?id=7f1cc124d9019c3fdd2b6a16f46d789a&amp;n=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550" y="1285860"/>
            <a:ext cx="2439606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50" y="857230"/>
          <a:ext cx="8215370" cy="5809892"/>
        </p:xfrm>
        <a:graphic>
          <a:graphicData uri="http://schemas.openxmlformats.org/drawingml/2006/table">
            <a:tbl>
              <a:tblPr/>
              <a:tblGrid>
                <a:gridCol w="1643074"/>
                <a:gridCol w="1643074"/>
                <a:gridCol w="1643074"/>
                <a:gridCol w="1643074"/>
                <a:gridCol w="1643074"/>
              </a:tblGrid>
              <a:tr h="20463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скорость автомобиля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км\ч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Путь, пройденный автомобилем за 1 с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Расстояние до полной остановки на сухой дороге (м)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Расстояние до полной остановки на мокром асфальте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Расстояние до полной остановки на обледеневшем асфальте(м)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192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ормозной путь в зависимости от скорости движения">
            <a:hlinkClick r:id="rId2" tooltip="&quot;Тормозной путь в зависимости от скорости движения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9143999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роятность смерти пешехода в зависимости от скорости автомобиля">
            <a:hlinkClick r:id="rId2" tooltip="&quot;Вероятность смерти пешехода в зависимости от скорости автомобиля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8572559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Эксперимент с автомобилем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0848"/>
            <a:ext cx="3273916" cy="427529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4824"/>
            <a:ext cx="3533156" cy="45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51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3712188" cy="48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Тормозной путь автомобиля при движении по асфальту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2976564"/>
          <a:ext cx="3214710" cy="3181360"/>
        </p:xfrm>
        <a:graphic>
          <a:graphicData uri="http://schemas.openxmlformats.org/drawingml/2006/table">
            <a:tbl>
              <a:tblPr/>
              <a:tblGrid>
                <a:gridCol w="1607355"/>
                <a:gridCol w="1607355"/>
              </a:tblGrid>
              <a:tr h="514350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Скорость  (км/ч 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Тормозной путь(м)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0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2000" b="1" dirty="0" err="1">
                          <a:latin typeface="Calibri"/>
                          <a:ea typeface="Times New Roman"/>
                          <a:cs typeface="Times New Roman"/>
                        </a:rPr>
                        <a:t>км\ч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.5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0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20км\ч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3.2м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0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30 км\ч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4.8м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0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40 км\ч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9м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0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50 км\ч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13.8м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0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60 км\ч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20.2м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0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70 км\ч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28м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0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80 км\ч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35.8м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DSCN1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000372"/>
            <a:ext cx="4430499" cy="30718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pic>
        <p:nvPicPr>
          <p:cNvPr id="3" name="Picture 2" descr="https://im0-tub-ru.yandex.net/i?id=68aee221caee9c91ef530e1c9be0896c&amp;n=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256"/>
            <a:ext cx="4929221" cy="2357447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помощью математических методов углубить знания о правилах дорожного движения.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643182"/>
            <a:ext cx="692689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 помощью физических методов</a:t>
            </a:r>
          </a:p>
          <a:p>
            <a:r>
              <a:rPr lang="ru-RU" sz="2800" b="1" dirty="0" smtClean="0"/>
              <a:t> расширить  знания</a:t>
            </a:r>
          </a:p>
          <a:p>
            <a:r>
              <a:rPr lang="ru-RU" sz="2800" b="1" dirty="0" smtClean="0"/>
              <a:t> о правилах дорожного движения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Тормозной путь при движении по укатанной дороге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687489"/>
              </p:ext>
            </p:extLst>
          </p:nvPr>
        </p:nvGraphicFramePr>
        <p:xfrm>
          <a:off x="2643174" y="2780928"/>
          <a:ext cx="3857652" cy="3143277"/>
        </p:xfrm>
        <a:graphic>
          <a:graphicData uri="http://schemas.openxmlformats.org/drawingml/2006/table">
            <a:tbl>
              <a:tblPr/>
              <a:tblGrid>
                <a:gridCol w="1895613"/>
                <a:gridCol w="1962039"/>
              </a:tblGrid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Скорость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Тормозной путь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2000" b="1" dirty="0" err="1">
                          <a:latin typeface="Calibri"/>
                          <a:ea typeface="Times New Roman"/>
                          <a:cs typeface="Times New Roman"/>
                        </a:rPr>
                        <a:t>км\ч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1м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20 км\ч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4.1м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30 км\ч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7.4м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40 км\ч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13 </a:t>
                      </a: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50 км\ч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18м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60 км\ч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30м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70 км\ч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40.2м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80 км\ч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52.2м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85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Scy;&amp;pcy;&amp;acy;&amp;scy;&amp;icy;&amp;bcy;&amp;ocy; &amp;zcy;&amp;acy; &amp;vcy;&amp;ncy;&amp;icy;&amp;mcy;&amp;a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071678"/>
            <a:ext cx="108533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Проанализировать  статистические данные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дорожно- транспортных происшествиях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Ленинградской области с участием детей.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Изучить понятие тормозного пути автотранспорта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формулы для его расчета.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Провести транспортный эксперимент для вычисления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тормозного пути  в разных условиях с участием автомобиля</a:t>
            </a:r>
            <a:r>
              <a:rPr lang="ru-RU" sz="2400" dirty="0" smtClean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/>
              <a:t>Сделать соответствующие выводы и оформить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/>
              <a:t>их в виде буклета для учащихся.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7205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Объект исследования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Правила дорожного движения</a:t>
            </a:r>
          </a:p>
          <a:p>
            <a:r>
              <a:rPr lang="ru-RU" sz="2400" b="1" dirty="0" smtClean="0"/>
              <a:t>Предмет исследования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Тормозной путь автомобиля.</a:t>
            </a:r>
          </a:p>
          <a:p>
            <a:r>
              <a:rPr lang="ru-RU" sz="2400" b="1" dirty="0" smtClean="0"/>
              <a:t>Гипотеза :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нание законов физики может  помочь предотвратить трагедию на дорогах.</a:t>
            </a:r>
          </a:p>
          <a:p>
            <a:endParaRPr lang="ru-RU" sz="2400" dirty="0"/>
          </a:p>
        </p:txBody>
      </p:sp>
      <p:pic>
        <p:nvPicPr>
          <p:cNvPr id="16386" name="Picture 2" descr="https://im1-tub-ru.yandex.net/i?id=642a1f27db5cfe2e33c5caad6595f04a&amp;n=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4368" y="3643314"/>
            <a:ext cx="5139465" cy="30489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pic>
        <p:nvPicPr>
          <p:cNvPr id="17410" name="Picture 2" descr="https://im0-tub-ru.yandex.net/i?id=0b59efc3f499dec1ed683b6537d43998&amp;n=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2071702" cy="15001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2285992"/>
            <a:ext cx="216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тыс. лет назад</a:t>
            </a:r>
          </a:p>
          <a:p>
            <a:r>
              <a:rPr lang="ru-RU" b="1" dirty="0" smtClean="0"/>
              <a:t>город Помпеи </a:t>
            </a:r>
            <a:endParaRPr lang="ru-RU" b="1" dirty="0"/>
          </a:p>
        </p:txBody>
      </p:sp>
      <p:pic>
        <p:nvPicPr>
          <p:cNvPr id="17412" name="Picture 4" descr="http://prometey-spb.su/userfiles/image/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1890988" cy="2571744"/>
          </a:xfrm>
          <a:prstGeom prst="rect">
            <a:avLst/>
          </a:prstGeom>
          <a:noFill/>
        </p:spPr>
      </p:pic>
      <p:pic>
        <p:nvPicPr>
          <p:cNvPr id="17414" name="Picture 6" descr="https://im0-tub-ru.yandex.net/i?id=c81d2ee02456fd0775976216041b9ce7&amp;n=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000372"/>
            <a:ext cx="1785950" cy="1976452"/>
          </a:xfrm>
          <a:prstGeom prst="rect">
            <a:avLst/>
          </a:prstGeom>
          <a:noFill/>
        </p:spPr>
      </p:pic>
      <p:pic>
        <p:nvPicPr>
          <p:cNvPr id="17416" name="Picture 8" descr="https://im0-tub-ru.yandex.net/i?id=79ae34837a6bf03655e49946e809dfb1&amp;n=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214422"/>
            <a:ext cx="1785950" cy="22074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5984" y="571501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Царь Иван </a:t>
            </a:r>
            <a:r>
              <a:rPr lang="en-US" b="1" dirty="0" smtClean="0"/>
              <a:t>III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4357694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b="1" dirty="0" smtClean="0"/>
              <a:t>Царь Петр </a:t>
            </a:r>
            <a:r>
              <a:rPr lang="en-US" b="1" dirty="0" smtClean="0"/>
              <a:t>I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Статистика ДТП в России </a:t>
            </a:r>
            <a:br>
              <a:rPr lang="ru-RU" b="1" dirty="0" smtClean="0"/>
            </a:br>
            <a:r>
              <a:rPr lang="ru-RU" b="1" dirty="0" smtClean="0"/>
              <a:t>за 2020-2021 год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209922"/>
              </p:ext>
            </p:extLst>
          </p:nvPr>
        </p:nvGraphicFramePr>
        <p:xfrm>
          <a:off x="1428728" y="2857496"/>
          <a:ext cx="6619899" cy="2843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633"/>
                <a:gridCol w="2206633"/>
                <a:gridCol w="2206633"/>
              </a:tblGrid>
              <a:tr h="248147">
                <a:tc>
                  <a:txBody>
                    <a:bodyPr/>
                    <a:lstStyle/>
                    <a:p>
                      <a:r>
                        <a:rPr lang="ru-RU" dirty="0" smtClean="0"/>
                        <a:t>ДТП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погибли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ранены</a:t>
                      </a:r>
                      <a:endParaRPr lang="ru-RU" dirty="0"/>
                    </a:p>
                  </a:txBody>
                  <a:tcPr/>
                </a:tc>
              </a:tr>
              <a:tr h="248147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133203 -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16638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582-ребенка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168146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15860 детей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119803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Ленинградская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 область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14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4188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71663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Ленинградской области растет количество ДТП с участием детей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647565"/>
            <a:ext cx="7200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месяцев 2020 года в Петербурге и Ленинградской области зафиксировали 697 ДТП с участием детей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Скорость движения пешеходов в зависимости от возраста и пола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3" y="2285993"/>
          <a:ext cx="7429552" cy="4286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57"/>
                <a:gridCol w="3750495"/>
              </a:tblGrid>
              <a:tr h="406458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и пол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Скорость движения</a:t>
                      </a:r>
                      <a:endParaRPr lang="ru-RU" dirty="0"/>
                    </a:p>
                  </a:txBody>
                  <a:tcPr/>
                </a:tc>
              </a:tr>
              <a:tr h="60352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6-10 лет                                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3,996 км/ч или   1,11 м/с </a:t>
                      </a:r>
                      <a:endParaRPr lang="ru-RU" dirty="0"/>
                    </a:p>
                  </a:txBody>
                  <a:tcPr/>
                </a:tc>
              </a:tr>
              <a:tr h="862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Подростки 11-16 лет                  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5,724 км/ч или    1,59 м/с </a:t>
                      </a:r>
                      <a:endParaRPr lang="ru-RU" dirty="0"/>
                    </a:p>
                  </a:txBody>
                  <a:tcPr/>
                </a:tc>
              </a:tr>
              <a:tr h="60352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Мужчины до 55 лет                       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5,832  км/ч или     1,62 м/с </a:t>
                      </a:r>
                      <a:endParaRPr lang="ru-RU" dirty="0"/>
                    </a:p>
                  </a:txBody>
                  <a:tcPr/>
                </a:tc>
              </a:tr>
              <a:tr h="60352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Мужчины свыше 55лет               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5,4 км/ч или           1,5 м/с </a:t>
                      </a:r>
                      <a:endParaRPr lang="ru-RU" dirty="0"/>
                    </a:p>
                  </a:txBody>
                  <a:tcPr/>
                </a:tc>
              </a:tr>
              <a:tr h="60352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Женщины до 55 лет                       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4,86 км/ч или         1,35 м/с </a:t>
                      </a:r>
                      <a:endParaRPr lang="ru-RU" dirty="0"/>
                    </a:p>
                  </a:txBody>
                  <a:tcPr/>
                </a:tc>
              </a:tr>
              <a:tr h="60352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Женщины после 55 лет               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4,644км/ч или           1,29 м/с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Переход дороги</a:t>
            </a:r>
            <a:br>
              <a:rPr lang="ru-RU" dirty="0" smtClean="0"/>
            </a:br>
            <a:r>
              <a:rPr lang="ru-RU" dirty="0" smtClean="0"/>
              <a:t> шириной 6 метров</a:t>
            </a:r>
            <a:endParaRPr lang="ru-RU" dirty="0"/>
          </a:p>
        </p:txBody>
      </p:sp>
      <p:pic>
        <p:nvPicPr>
          <p:cNvPr id="18434" name="Picture 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00042"/>
            <a:ext cx="3214678" cy="2084183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2307053"/>
          <a:ext cx="8167766" cy="3719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615"/>
                <a:gridCol w="4123151"/>
              </a:tblGrid>
              <a:tr h="315383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и пол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движения</a:t>
                      </a:r>
                      <a:endParaRPr lang="ru-RU" dirty="0"/>
                    </a:p>
                  </a:txBody>
                  <a:tcPr/>
                </a:tc>
              </a:tr>
              <a:tr h="46829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6-10 лет                                 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5,5 с</a:t>
                      </a:r>
                      <a:endParaRPr lang="ru-RU" b="1" dirty="0"/>
                    </a:p>
                  </a:txBody>
                  <a:tcPr/>
                </a:tc>
              </a:tr>
              <a:tr h="668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Подростки 11-16 лет                   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 с</a:t>
                      </a:r>
                      <a:endParaRPr lang="ru-RU" b="1" dirty="0"/>
                    </a:p>
                  </a:txBody>
                  <a:tcPr/>
                </a:tc>
              </a:tr>
              <a:tr h="46829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Мужчины до 55 лет                        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3,7 с</a:t>
                      </a:r>
                      <a:endParaRPr lang="ru-RU" b="1" dirty="0"/>
                    </a:p>
                  </a:txBody>
                  <a:tcPr/>
                </a:tc>
              </a:tr>
              <a:tr h="46829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Мужчины свыше 55лет                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4,0 с</a:t>
                      </a:r>
                      <a:endParaRPr lang="ru-RU" b="1" dirty="0"/>
                    </a:p>
                  </a:txBody>
                  <a:tcPr/>
                </a:tc>
              </a:tr>
              <a:tr h="46829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Женщины до 55 лет                        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4,4 с</a:t>
                      </a:r>
                      <a:endParaRPr lang="ru-RU" b="1" dirty="0"/>
                    </a:p>
                  </a:txBody>
                  <a:tcPr/>
                </a:tc>
              </a:tr>
              <a:tr h="46829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Женщины после 55 лет                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4,7 с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259</TotalTime>
  <Words>463</Words>
  <Application>Microsoft Office PowerPoint</Application>
  <PresentationFormat>Экран (4:3)</PresentationFormat>
  <Paragraphs>166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Физика безопасности движения</vt:lpstr>
      <vt:lpstr>Цель:</vt:lpstr>
      <vt:lpstr>Задачи:</vt:lpstr>
      <vt:lpstr>Презентация PowerPoint</vt:lpstr>
      <vt:lpstr>Немного истории</vt:lpstr>
      <vt:lpstr>Статистика ДТП в России  за 2020-2021 год</vt:lpstr>
      <vt:lpstr>В Ленинградской области растет количество ДТП с участием детей</vt:lpstr>
      <vt:lpstr>Скорость движения пешеходов в зависимости от возраста и пола</vt:lpstr>
      <vt:lpstr>Переход дороги  шириной 6 метров</vt:lpstr>
      <vt:lpstr>Тормозной путь автомобиля</vt:lpstr>
      <vt:lpstr>Остановочный путь автомобиля</vt:lpstr>
      <vt:lpstr>Универсальная формула</vt:lpstr>
      <vt:lpstr>Презентация PowerPoint</vt:lpstr>
      <vt:lpstr>Презентация PowerPoint</vt:lpstr>
      <vt:lpstr>Презентация PowerPoint</vt:lpstr>
      <vt:lpstr>Эксперимент с автомобилем </vt:lpstr>
      <vt:lpstr>Презентация PowerPoint</vt:lpstr>
      <vt:lpstr>Презентация PowerPoint</vt:lpstr>
      <vt:lpstr>Тормозной путь автомобиля при движении по асфальту</vt:lpstr>
      <vt:lpstr>Тормозной путь при движении по укатанной дороге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безопасности движения</dc:title>
  <dc:creator>User</dc:creator>
  <cp:lastModifiedBy>oem</cp:lastModifiedBy>
  <cp:revision>43</cp:revision>
  <dcterms:created xsi:type="dcterms:W3CDTF">2016-03-14T15:30:30Z</dcterms:created>
  <dcterms:modified xsi:type="dcterms:W3CDTF">2021-04-08T12:04:17Z</dcterms:modified>
</cp:coreProperties>
</file>